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7" r:id="rId3"/>
    <p:sldId id="288" r:id="rId4"/>
    <p:sldId id="293" r:id="rId5"/>
    <p:sldId id="294" r:id="rId6"/>
    <p:sldId id="289" r:id="rId7"/>
    <p:sldId id="285" r:id="rId8"/>
    <p:sldId id="295" r:id="rId9"/>
    <p:sldId id="28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36AAFD-0277-4BB0-B08C-A61873DF72B7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76A1D5-D51A-498A-B06C-F69982C15A2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6000" dirty="0">
                <a:solidFill>
                  <a:srgbClr val="C00000"/>
                </a:solidFill>
              </a:rPr>
              <a:t>Kwaliteitszorg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06-12-2016</a:t>
            </a:r>
          </a:p>
        </p:txBody>
      </p:sp>
    </p:spTree>
    <p:extLst>
      <p:ext uri="{BB962C8B-B14F-4D97-AF65-F5344CB8AC3E}">
        <p14:creationId xmlns:p14="http://schemas.microsoft.com/office/powerpoint/2010/main" val="269467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488148"/>
            <a:ext cx="8183880" cy="4187952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Filmpje PDCA</a:t>
            </a:r>
          </a:p>
        </p:txBody>
      </p:sp>
    </p:spTree>
    <p:extLst>
      <p:ext uri="{BB962C8B-B14F-4D97-AF65-F5344CB8AC3E}">
        <p14:creationId xmlns:p14="http://schemas.microsoft.com/office/powerpoint/2010/main" val="797172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C00000"/>
                </a:solidFill>
              </a:rPr>
              <a:t>PDCA- cyclus</a:t>
            </a:r>
            <a:br>
              <a:rPr lang="nl-NL" dirty="0"/>
            </a:b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71073" y="3192119"/>
            <a:ext cx="8183880" cy="4187952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AutoShape 2" descr="Afbeeldingsresultaat voor pd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0" name="Picture 6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073" y="778242"/>
            <a:ext cx="4000500" cy="395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60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PDCA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Plan: </a:t>
            </a:r>
            <a:r>
              <a:rPr lang="nl-NL" dirty="0"/>
              <a:t>een concreet plan maken om een verbeterpunt aan te pakken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Do: </a:t>
            </a:r>
            <a:r>
              <a:rPr lang="nl-NL" dirty="0"/>
              <a:t>plan uitvoeren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Check: </a:t>
            </a:r>
            <a:r>
              <a:rPr lang="nl-NL" dirty="0"/>
              <a:t>evalueren en eventueel bijstellen van uitvoering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Act: </a:t>
            </a:r>
            <a:r>
              <a:rPr lang="nl-NL" dirty="0"/>
              <a:t>bijgestelde plan uitvoeren</a:t>
            </a:r>
          </a:p>
        </p:txBody>
      </p:sp>
    </p:spTree>
    <p:extLst>
      <p:ext uri="{BB962C8B-B14F-4D97-AF65-F5344CB8AC3E}">
        <p14:creationId xmlns:p14="http://schemas.microsoft.com/office/powerpoint/2010/main" val="99311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4" descr="Afbeeldingsresultaat voor pdc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631" y="1052736"/>
            <a:ext cx="6294457" cy="349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21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Maak een PDCA cyclus aan de hand van het filmpje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706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C00000"/>
                </a:solidFill>
              </a:rPr>
              <a:t>Opdracht 6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Ga in 2/3 tallen door school lopen en maak een PDCA over een verbeterpunt binnen het Noorderpoortcollege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Presenteren aan de klas </a:t>
            </a:r>
          </a:p>
        </p:txBody>
      </p:sp>
    </p:spTree>
    <p:extLst>
      <p:ext uri="{BB962C8B-B14F-4D97-AF65-F5344CB8AC3E}">
        <p14:creationId xmlns:p14="http://schemas.microsoft.com/office/powerpoint/2010/main" val="2408942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Lezen en samenvatting maken van H18 paragraaf 1 t/m 3 (</a:t>
            </a:r>
            <a:r>
              <a:rPr lang="nl-NL" dirty="0" err="1"/>
              <a:t>blz</a:t>
            </a:r>
            <a:r>
              <a:rPr lang="nl-NL" dirty="0"/>
              <a:t> 345 t/m 354</a:t>
            </a:r>
          </a:p>
        </p:txBody>
      </p:sp>
    </p:spTree>
    <p:extLst>
      <p:ext uri="{BB962C8B-B14F-4D97-AF65-F5344CB8AC3E}">
        <p14:creationId xmlns:p14="http://schemas.microsoft.com/office/powerpoint/2010/main" val="863197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Einde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pPr>
              <a:buClr>
                <a:srgbClr val="C00000"/>
              </a:buClr>
            </a:pPr>
            <a:r>
              <a:rPr lang="nl-NL" dirty="0"/>
              <a:t>Vragen/ opmerkingen?</a:t>
            </a:r>
          </a:p>
          <a:p>
            <a:pPr>
              <a:buClr>
                <a:srgbClr val="C00000"/>
              </a:buClr>
            </a:pPr>
            <a:r>
              <a:rPr lang="nl-NL" dirty="0"/>
              <a:t>Volgende week boek meenemen!</a:t>
            </a:r>
          </a:p>
          <a:p>
            <a:pPr marL="0" indent="0">
              <a:buClr>
                <a:srgbClr val="C00000"/>
              </a:buClr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408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19218</TotalTime>
  <Words>94</Words>
  <Application>Microsoft Office PowerPoint</Application>
  <PresentationFormat>Diavoorstelling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Verdana</vt:lpstr>
      <vt:lpstr>Wingdings 2</vt:lpstr>
      <vt:lpstr>Aspect</vt:lpstr>
      <vt:lpstr>Kwaliteitszorg </vt:lpstr>
      <vt:lpstr>PowerPoint-presentatie</vt:lpstr>
      <vt:lpstr>PDCA- cyclus </vt:lpstr>
      <vt:lpstr>PDCA</vt:lpstr>
      <vt:lpstr>PowerPoint-presentatie</vt:lpstr>
      <vt:lpstr>PowerPoint-presentatie</vt:lpstr>
      <vt:lpstr>Opdracht 6 </vt:lpstr>
      <vt:lpstr>PowerPoint-presentatie</vt:lpstr>
      <vt:lpstr>Einde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Psychiatrische ziektebeelden</dc:title>
  <dc:creator>Jooske</dc:creator>
  <cp:lastModifiedBy>Administrator</cp:lastModifiedBy>
  <cp:revision>42</cp:revision>
  <dcterms:created xsi:type="dcterms:W3CDTF">2016-09-26T17:27:35Z</dcterms:created>
  <dcterms:modified xsi:type="dcterms:W3CDTF">2016-12-05T18:26:01Z</dcterms:modified>
</cp:coreProperties>
</file>